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28D1F-91EF-4FE8-9170-5C648123F014}" type="datetimeFigureOut">
              <a:rPr lang="da-DK" smtClean="0"/>
              <a:t>28-08-2024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45B3-7889-4755-9AF1-962E0197AD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356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51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45B3-7889-4755-9AF1-962E0197AD9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7060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47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45B3-7889-4755-9AF1-962E0197AD9A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7922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FB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45B3-7889-4755-9AF1-962E0197AD9A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1864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63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45B3-7889-4755-9AF1-962E0197AD9A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901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45B3-7889-4755-9AF1-962E0197AD9A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25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82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45B3-7889-4755-9AF1-962E0197AD9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240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TV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45B3-7889-4755-9AF1-962E0197AD9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317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10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45B3-7889-4755-9AF1-962E0197AD9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155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255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45B3-7889-4755-9AF1-962E0197AD9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5000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YouTube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45B3-7889-4755-9AF1-962E0197AD9A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6987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SoMe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45B3-7889-4755-9AF1-962E0197AD9A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364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45B3-7889-4755-9AF1-962E0197AD9A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0716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11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45B3-7889-4755-9AF1-962E0197AD9A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56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5E7A5-74AC-3A12-3036-3E4939213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15EDFD7-B810-5094-6BD8-94EA12BDF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5FF126-5638-9ED0-CDFB-93870B0E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79C9-5301-4F6D-A057-432A289C9F7D}" type="datetimeFigureOut">
              <a:rPr lang="da-DK" smtClean="0"/>
              <a:t>28-08-2024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5898ED-AB70-5E27-2BDB-72532E5B7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F7F23D-66F2-024A-2FB5-EE2ED2C2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99C3-C8AE-4A95-BE44-3A204E33ECB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875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88541-F050-C819-F5E3-A21C99D5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2540B14-CBDD-F40E-3595-90DC291E1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BF287F-CF1F-4A83-B9AA-CB6547AB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79C9-5301-4F6D-A057-432A289C9F7D}" type="datetimeFigureOut">
              <a:rPr lang="da-DK" smtClean="0"/>
              <a:t>28-08-2024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EBF4EE-D8A9-6017-A6E0-51302B73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2BA728-161E-A1BA-68B8-B8A2E3FA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99C3-C8AE-4A95-BE44-3A204E33ECB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900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967578E-8802-CF98-C453-95C4B8A1F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0D4F437-C93E-F77D-9BE2-59F22BF7A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6CD1E9-B508-97F3-0A2F-1C379B54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79C9-5301-4F6D-A057-432A289C9F7D}" type="datetimeFigureOut">
              <a:rPr lang="da-DK" smtClean="0"/>
              <a:t>28-08-2024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0884FC2-29A6-95D5-1ABF-27B7EFD91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E47ABD3-BAA3-D4CB-F4F2-791C33168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99C3-C8AE-4A95-BE44-3A204E33ECB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58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E14BF-AE43-1FB1-10E3-1A88638C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EA58F0-A3E9-53D3-0945-A0C9244C0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BB499D-B02E-1CE4-7582-96996E4F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79C9-5301-4F6D-A057-432A289C9F7D}" type="datetimeFigureOut">
              <a:rPr lang="da-DK" smtClean="0"/>
              <a:t>28-08-2024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DB5E82C-C73B-91FD-9E42-8BD636F4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09D9E7-62E6-87A1-CFEA-9AF1EF1F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99C3-C8AE-4A95-BE44-3A204E33ECB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05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62C0F-7431-18D2-46A2-66EB6485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07E085B-E356-E3C6-21E0-87C0893FB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E80C2E-A1FA-1E09-A0EC-BF0AC61E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79C9-5301-4F6D-A057-432A289C9F7D}" type="datetimeFigureOut">
              <a:rPr lang="da-DK" smtClean="0"/>
              <a:t>28-08-2024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A9E2C2-CCCC-0338-B3AF-E7DD58DC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76EB71-6E31-ED7F-F494-298A266B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99C3-C8AE-4A95-BE44-3A204E33ECB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519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1CA5C-E97D-7353-BC54-2FF180E9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94A911-3B6C-ACE8-D40D-77AFB6CB3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4C77AE5-8D49-A2E9-6A1F-9B46B5297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EFF47C5-7C9C-5E4F-FBF5-70CA4D90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79C9-5301-4F6D-A057-432A289C9F7D}" type="datetimeFigureOut">
              <a:rPr lang="da-DK" smtClean="0"/>
              <a:t>28-08-2024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E7A0C9A-4F2E-709F-6086-C51763CD7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645FE4B-587B-5242-4FD7-3619AC75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99C3-C8AE-4A95-BE44-3A204E33ECB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214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A46B1-998C-DFA2-6DA2-A06B35B3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9E90043-C992-CF73-AEDD-0DCFEFBF9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39FADCF-1366-0354-3589-692243137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33D080E-45C8-A2EB-11FB-85DC2F40F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5AB9B2C-26D6-FEFE-CCD4-606D66E13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FD83353-AA3D-905E-FD99-07396F0A3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79C9-5301-4F6D-A057-432A289C9F7D}" type="datetimeFigureOut">
              <a:rPr lang="da-DK" smtClean="0"/>
              <a:t>28-08-2024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5FF6A52-FB3E-81F3-125E-D97ACB840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73A2DE6-2D03-A044-512A-CE3AFBE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99C3-C8AE-4A95-BE44-3A204E33ECB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331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F6233-D2A2-F388-2D41-381216C62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215DA98-76F9-03E2-E720-BEE2BC42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79C9-5301-4F6D-A057-432A289C9F7D}" type="datetimeFigureOut">
              <a:rPr lang="da-DK" smtClean="0"/>
              <a:t>28-08-2024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7A33B1C-BD88-0985-77C3-CE681D47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88617F7-A4BC-F2C2-03B8-DFE2EFD8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99C3-C8AE-4A95-BE44-3A204E33ECB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113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79B0DD0-CC41-EF32-4005-B3673B14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79C9-5301-4F6D-A057-432A289C9F7D}" type="datetimeFigureOut">
              <a:rPr lang="da-DK" smtClean="0"/>
              <a:t>28-08-2024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7629B1D-A87F-6A92-258C-6A3A0E7D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704FFDC-2010-83D3-1F6A-A5EBE810E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99C3-C8AE-4A95-BE44-3A204E33ECB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893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4B2EC-FED3-430C-A8F8-A35543BC6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F539EA-D7B5-209C-246F-E394E625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C3C17F0-444F-E726-4D08-3AC49BBB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8BE4906-44D5-60CC-8F86-8C46EA42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79C9-5301-4F6D-A057-432A289C9F7D}" type="datetimeFigureOut">
              <a:rPr lang="da-DK" smtClean="0"/>
              <a:t>28-08-2024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591631F-CA10-435B-E428-CA1D5E44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C87B96A-3763-AF94-889B-BA2E61BA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99C3-C8AE-4A95-BE44-3A204E33ECB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86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5DA3A-98BB-2214-1099-CD494F01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85D167A-0E4B-EA6A-B531-F2193A625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A0371B1-032B-3441-760B-BC4955FD2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81F48AF-61C6-3EC6-3955-D36B144D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79C9-5301-4F6D-A057-432A289C9F7D}" type="datetimeFigureOut">
              <a:rPr lang="da-DK" smtClean="0"/>
              <a:t>28-08-2024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ECDA28-B343-75D8-8B92-BC48F2FE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B2F8AF0-DF47-CB7A-65FB-B3420999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99C3-C8AE-4A95-BE44-3A204E33ECB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465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AA7F092-9BDB-F402-8384-2D6503D1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1E52E69-53C4-E21C-8E87-B2EC7C17A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493E9A3-266B-7E0B-45DA-31092D108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079C9-5301-4F6D-A057-432A289C9F7D}" type="datetimeFigureOut">
              <a:rPr lang="da-DK" smtClean="0"/>
              <a:t>28-08-2024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A395C6-CDD1-A9FC-8416-3975C00E8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E33F1E-0BB7-891F-342A-97C5A8CB5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199C3-C8AE-4A95-BE44-3A204E33ECB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01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83E40-ED40-D086-66B3-50AC636E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7768"/>
            <a:ext cx="10515600" cy="2117558"/>
          </a:xfrm>
        </p:spPr>
        <p:txBody>
          <a:bodyPr>
            <a:normAutofit/>
          </a:bodyPr>
          <a:lstStyle/>
          <a:p>
            <a:pPr algn="ctr"/>
            <a:r>
              <a:rPr lang="da-DK" sz="5400" dirty="0">
                <a:solidFill>
                  <a:schemeClr val="bg1"/>
                </a:solidFill>
              </a:rPr>
              <a:t>Hvad ved I om unges medievaner?</a:t>
            </a:r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2FC63CB7-7F82-011B-494C-FE7E9331CFA3}"/>
              </a:ext>
            </a:extLst>
          </p:cNvPr>
          <p:cNvCxnSpPr/>
          <p:nvPr/>
        </p:nvCxnSpPr>
        <p:spPr>
          <a:xfrm>
            <a:off x="0" y="2197768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51309AF2-658A-1271-5AC1-6812310EFAAE}"/>
              </a:ext>
            </a:extLst>
          </p:cNvPr>
          <p:cNvCxnSpPr/>
          <p:nvPr/>
        </p:nvCxnSpPr>
        <p:spPr>
          <a:xfrm>
            <a:off x="0" y="4112866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81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41875F6-91D4-B347-8FB6-6FF4F2A83A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1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F0CCE54-8FCF-3815-CD04-53BABD6FCF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4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23674A3-5F00-C612-D062-13BE8D6A3D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4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A27AA47-62AA-F34C-8409-A258A482AA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6" b="10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61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A2A0CF2-F809-C1A1-7304-10752C3F2A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9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EAE15A6-3A74-7972-DEDC-DE2A8DF358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3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7D9879D-B053-BA8E-645F-D5B3B641AD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3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342FA7E-6E03-B25D-7EE0-13517B5854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2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B2DC060-2DB5-DAF2-B154-9B52CFADB5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2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 descr="Et billede, der indeholder tekst, skærmbillede, Kurve, linje/række&#10;&#10;Automatisk genereret beskrivelse">
            <a:extLst>
              <a:ext uri="{FF2B5EF4-FFF2-40B4-BE49-F238E27FC236}">
                <a16:creationId xmlns:a16="http://schemas.microsoft.com/office/drawing/2014/main" id="{0FBD23B9-3FE4-10A4-9166-0AD30C9714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1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C88F2DD-6CD9-1307-B8D6-2421B3243A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75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9CB4332-649D-D4E1-3D2E-E4CF831D4E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3" r="8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95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842523D-5F0E-87DD-C744-5F3B698511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" r="83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98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3973E79-0624-3903-4C40-2629ED711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4"/>
            <a:ext cx="12192000" cy="685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 descr="Et billede, der indeholder tekst, skærmbillede, Rektangel, nummer/tal&#10;&#10;Automatisk genereret beskrivelse">
            <a:extLst>
              <a:ext uri="{FF2B5EF4-FFF2-40B4-BE49-F238E27FC236}">
                <a16:creationId xmlns:a16="http://schemas.microsoft.com/office/drawing/2014/main" id="{D6CE4EAD-7B5E-E8AC-6DCA-D87316AE7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77" b="32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5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 descr="Et billede, der indeholder tekst, skærmbillede, Font/skrifttype, Rektangel&#10;&#10;Automatisk genereret beskrivelse">
            <a:extLst>
              <a:ext uri="{FF2B5EF4-FFF2-40B4-BE49-F238E27FC236}">
                <a16:creationId xmlns:a16="http://schemas.microsoft.com/office/drawing/2014/main" id="{967425CD-4684-9863-41AA-4F28A9954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49" r="176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4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2E18D2B-0E05-84A3-5E6C-D4168C731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4965C6D-3C89-22C9-F836-691821F102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6" r="249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9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E05CC7C-8155-08A7-4138-DA2247DF2A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2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4E5FE4B-123D-636E-5BCE-DF62C8ED06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1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85AF10E-1D31-30F2-7BC8-902A561EC5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40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52</Words>
  <Application>Microsoft Office PowerPoint</Application>
  <PresentationFormat>Widescreen</PresentationFormat>
  <Paragraphs>26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Office-tema</vt:lpstr>
      <vt:lpstr>Hvad ved I om unges medievaner?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Hvad ved I om unges medievaner?</dc:title>
  <dc:creator>Mette Petrea Kissow</dc:creator>
  <cp:lastModifiedBy>Pernille Brix Jørgensen</cp:lastModifiedBy>
  <cp:revision>4</cp:revision>
  <dcterms:created xsi:type="dcterms:W3CDTF">2024-08-14T12:49:26Z</dcterms:created>
  <dcterms:modified xsi:type="dcterms:W3CDTF">2024-08-28T11:28:28Z</dcterms:modified>
</cp:coreProperties>
</file>